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5" r:id="rId10"/>
    <p:sldId id="266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064DF-B0AA-4B7E-BC7F-84D92D7E471E}" v="138" dt="2021-03-28T07:34:54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Černá" userId="a34d0a8ba35f5f2c" providerId="LiveId" clId="{6EF064DF-B0AA-4B7E-BC7F-84D92D7E471E}"/>
    <pc:docChg chg="undo custSel addSld delSld modSld sldOrd">
      <pc:chgData name="Nikola Černá" userId="a34d0a8ba35f5f2c" providerId="LiveId" clId="{6EF064DF-B0AA-4B7E-BC7F-84D92D7E471E}" dt="2021-03-28T07:34:54.809" v="765"/>
      <pc:docMkLst>
        <pc:docMk/>
      </pc:docMkLst>
      <pc:sldChg chg="addSp modSp mod setBg">
        <pc:chgData name="Nikola Černá" userId="a34d0a8ba35f5f2c" providerId="LiveId" clId="{6EF064DF-B0AA-4B7E-BC7F-84D92D7E471E}" dt="2021-03-24T17:57:11.833" v="121" actId="26606"/>
        <pc:sldMkLst>
          <pc:docMk/>
          <pc:sldMk cId="3531944886" sldId="256"/>
        </pc:sldMkLst>
        <pc:spChg chg="mod">
          <ac:chgData name="Nikola Černá" userId="a34d0a8ba35f5f2c" providerId="LiveId" clId="{6EF064DF-B0AA-4B7E-BC7F-84D92D7E471E}" dt="2021-03-24T17:57:11.833" v="121" actId="26606"/>
          <ac:spMkLst>
            <pc:docMk/>
            <pc:sldMk cId="3531944886" sldId="256"/>
            <ac:spMk id="2" creationId="{7D5D3A16-B4F4-436C-9F91-3F1B72C7291D}"/>
          </ac:spMkLst>
        </pc:spChg>
        <pc:spChg chg="mod">
          <ac:chgData name="Nikola Černá" userId="a34d0a8ba35f5f2c" providerId="LiveId" clId="{6EF064DF-B0AA-4B7E-BC7F-84D92D7E471E}" dt="2021-03-24T17:57:11.833" v="121" actId="26606"/>
          <ac:spMkLst>
            <pc:docMk/>
            <pc:sldMk cId="3531944886" sldId="256"/>
            <ac:spMk id="3" creationId="{6DEA74D0-7F94-4A1C-B41A-101A6A8FC2F7}"/>
          </ac:spMkLst>
        </pc:spChg>
        <pc:spChg chg="add">
          <ac:chgData name="Nikola Černá" userId="a34d0a8ba35f5f2c" providerId="LiveId" clId="{6EF064DF-B0AA-4B7E-BC7F-84D92D7E471E}" dt="2021-03-24T17:57:11.833" v="121" actId="26606"/>
          <ac:spMkLst>
            <pc:docMk/>
            <pc:sldMk cId="3531944886" sldId="256"/>
            <ac:spMk id="8" creationId="{B7D4B16D-600A-41A1-8B1B-3727C56C0C9B}"/>
          </ac:spMkLst>
        </pc:spChg>
        <pc:grpChg chg="add">
          <ac:chgData name="Nikola Černá" userId="a34d0a8ba35f5f2c" providerId="LiveId" clId="{6EF064DF-B0AA-4B7E-BC7F-84D92D7E471E}" dt="2021-03-24T17:57:11.833" v="121" actId="26606"/>
          <ac:grpSpMkLst>
            <pc:docMk/>
            <pc:sldMk cId="3531944886" sldId="256"/>
            <ac:grpSpMk id="10" creationId="{DE7C35E0-BD19-4AFC-81BF-7A7507E9C94D}"/>
          </ac:grpSpMkLst>
        </pc:grpChg>
        <pc:picChg chg="add">
          <ac:chgData name="Nikola Černá" userId="a34d0a8ba35f5f2c" providerId="LiveId" clId="{6EF064DF-B0AA-4B7E-BC7F-84D92D7E471E}" dt="2021-03-24T17:57:11.833" v="121" actId="26606"/>
          <ac:picMkLst>
            <pc:docMk/>
            <pc:sldMk cId="3531944886" sldId="256"/>
            <ac:picMk id="66" creationId="{51039561-92F9-40EE-900B-6AA0F58042A4}"/>
          </ac:picMkLst>
        </pc:picChg>
        <pc:cxnChg chg="add">
          <ac:chgData name="Nikola Černá" userId="a34d0a8ba35f5f2c" providerId="LiveId" clId="{6EF064DF-B0AA-4B7E-BC7F-84D92D7E471E}" dt="2021-03-24T17:57:11.833" v="121" actId="26606"/>
          <ac:cxnSpMkLst>
            <pc:docMk/>
            <pc:sldMk cId="3531944886" sldId="256"/>
            <ac:cxnSpMk id="68" creationId="{D902DA06-324A-48CE-8C20-94535480A632}"/>
          </ac:cxnSpMkLst>
        </pc:cxnChg>
      </pc:sldChg>
      <pc:sldChg chg="addSp modSp mod">
        <pc:chgData name="Nikola Černá" userId="a34d0a8ba35f5f2c" providerId="LiveId" clId="{6EF064DF-B0AA-4B7E-BC7F-84D92D7E471E}" dt="2021-03-24T17:56:08.790" v="49" actId="14100"/>
        <pc:sldMkLst>
          <pc:docMk/>
          <pc:sldMk cId="4257029257" sldId="260"/>
        </pc:sldMkLst>
        <pc:spChg chg="mod">
          <ac:chgData name="Nikola Černá" userId="a34d0a8ba35f5f2c" providerId="LiveId" clId="{6EF064DF-B0AA-4B7E-BC7F-84D92D7E471E}" dt="2021-03-24T17:56:08.790" v="49" actId="14100"/>
          <ac:spMkLst>
            <pc:docMk/>
            <pc:sldMk cId="4257029257" sldId="260"/>
            <ac:spMk id="3" creationId="{B786CDF9-2A1D-44A1-B7B5-7313D253019A}"/>
          </ac:spMkLst>
        </pc:spChg>
        <pc:picChg chg="add mod">
          <ac:chgData name="Nikola Černá" userId="a34d0a8ba35f5f2c" providerId="LiveId" clId="{6EF064DF-B0AA-4B7E-BC7F-84D92D7E471E}" dt="2021-03-24T17:46:16.071" v="9" actId="1076"/>
          <ac:picMkLst>
            <pc:docMk/>
            <pc:sldMk cId="4257029257" sldId="260"/>
            <ac:picMk id="1026" creationId="{71267E6D-EBF1-49D8-9FBE-040F46DCC5EB}"/>
          </ac:picMkLst>
        </pc:picChg>
      </pc:sldChg>
      <pc:sldChg chg="del">
        <pc:chgData name="Nikola Černá" userId="a34d0a8ba35f5f2c" providerId="LiveId" clId="{6EF064DF-B0AA-4B7E-BC7F-84D92D7E471E}" dt="2021-03-24T17:51:55.122" v="14" actId="2696"/>
        <pc:sldMkLst>
          <pc:docMk/>
          <pc:sldMk cId="3401402711" sldId="261"/>
        </pc:sldMkLst>
      </pc:sldChg>
      <pc:sldChg chg="del">
        <pc:chgData name="Nikola Černá" userId="a34d0a8ba35f5f2c" providerId="LiveId" clId="{6EF064DF-B0AA-4B7E-BC7F-84D92D7E471E}" dt="2021-03-25T07:25:33.188" v="123" actId="2696"/>
        <pc:sldMkLst>
          <pc:docMk/>
          <pc:sldMk cId="3747720614" sldId="262"/>
        </pc:sldMkLst>
      </pc:sldChg>
      <pc:sldChg chg="addSp delSp del mod">
        <pc:chgData name="Nikola Černá" userId="a34d0a8ba35f5f2c" providerId="LiveId" clId="{6EF064DF-B0AA-4B7E-BC7F-84D92D7E471E}" dt="2021-03-25T07:26:08.283" v="127" actId="2696"/>
        <pc:sldMkLst>
          <pc:docMk/>
          <pc:sldMk cId="733718777" sldId="263"/>
        </pc:sldMkLst>
        <pc:picChg chg="add del">
          <ac:chgData name="Nikola Černá" userId="a34d0a8ba35f5f2c" providerId="LiveId" clId="{6EF064DF-B0AA-4B7E-BC7F-84D92D7E471E}" dt="2021-03-25T07:26:02.844" v="125" actId="478"/>
          <ac:picMkLst>
            <pc:docMk/>
            <pc:sldMk cId="733718777" sldId="263"/>
            <ac:picMk id="4" creationId="{3D24BC94-07A0-405D-97F9-F250AA84FBEC}"/>
          </ac:picMkLst>
        </pc:picChg>
      </pc:sldChg>
      <pc:sldChg chg="del">
        <pc:chgData name="Nikola Černá" userId="a34d0a8ba35f5f2c" providerId="LiveId" clId="{6EF064DF-B0AA-4B7E-BC7F-84D92D7E471E}" dt="2021-03-24T17:47:21.656" v="11" actId="2696"/>
        <pc:sldMkLst>
          <pc:docMk/>
          <pc:sldMk cId="321992326" sldId="264"/>
        </pc:sldMkLst>
      </pc:sldChg>
      <pc:sldChg chg="add">
        <pc:chgData name="Nikola Černá" userId="a34d0a8ba35f5f2c" providerId="LiveId" clId="{6EF064DF-B0AA-4B7E-BC7F-84D92D7E471E}" dt="2021-03-24T17:47:15.368" v="10"/>
        <pc:sldMkLst>
          <pc:docMk/>
          <pc:sldMk cId="2672340143" sldId="265"/>
        </pc:sldMkLst>
      </pc:sldChg>
      <pc:sldChg chg="add">
        <pc:chgData name="Nikola Černá" userId="a34d0a8ba35f5f2c" providerId="LiveId" clId="{6EF064DF-B0AA-4B7E-BC7F-84D92D7E471E}" dt="2021-03-24T17:47:55.429" v="12"/>
        <pc:sldMkLst>
          <pc:docMk/>
          <pc:sldMk cId="162230761" sldId="266"/>
        </pc:sldMkLst>
      </pc:sldChg>
      <pc:sldChg chg="addSp delSp modSp add mod setBg setClrOvrMap modNotes">
        <pc:chgData name="Nikola Černá" userId="a34d0a8ba35f5f2c" providerId="LiveId" clId="{6EF064DF-B0AA-4B7E-BC7F-84D92D7E471E}" dt="2021-03-24T17:55:48.001" v="46" actId="1076"/>
        <pc:sldMkLst>
          <pc:docMk/>
          <pc:sldMk cId="0" sldId="267"/>
        </pc:sldMkLst>
        <pc:spChg chg="mod">
          <ac:chgData name="Nikola Černá" userId="a34d0a8ba35f5f2c" providerId="LiveId" clId="{6EF064DF-B0AA-4B7E-BC7F-84D92D7E471E}" dt="2021-03-24T17:55:39.952" v="43" actId="26606"/>
          <ac:spMkLst>
            <pc:docMk/>
            <pc:sldMk cId="0" sldId="267"/>
            <ac:spMk id="298" creationId="{00000000-0000-0000-0000-000000000000}"/>
          </ac:spMkLst>
        </pc:spChg>
        <pc:spChg chg="mod ord">
          <ac:chgData name="Nikola Černá" userId="a34d0a8ba35f5f2c" providerId="LiveId" clId="{6EF064DF-B0AA-4B7E-BC7F-84D92D7E471E}" dt="2021-03-24T17:55:39.952" v="43" actId="26606"/>
          <ac:spMkLst>
            <pc:docMk/>
            <pc:sldMk cId="0" sldId="267"/>
            <ac:spMk id="299" creationId="{00000000-0000-0000-0000-000000000000}"/>
          </ac:spMkLst>
        </pc:spChg>
        <pc:spChg chg="add del">
          <ac:chgData name="Nikola Černá" userId="a34d0a8ba35f5f2c" providerId="LiveId" clId="{6EF064DF-B0AA-4B7E-BC7F-84D92D7E471E}" dt="2021-03-24T17:55:17.083" v="31" actId="26606"/>
          <ac:spMkLst>
            <pc:docMk/>
            <pc:sldMk cId="0" sldId="267"/>
            <ac:spMk id="301" creationId="{6697F791-5FFA-4164-899F-EB52EA72B024}"/>
          </ac:spMkLst>
        </pc:spChg>
        <pc:spChg chg="add del">
          <ac:chgData name="Nikola Černá" userId="a34d0a8ba35f5f2c" providerId="LiveId" clId="{6EF064DF-B0AA-4B7E-BC7F-84D92D7E471E}" dt="2021-03-24T17:55:17.083" v="31" actId="26606"/>
          <ac:spMkLst>
            <pc:docMk/>
            <pc:sldMk cId="0" sldId="267"/>
            <ac:spMk id="302" creationId="{B773AB25-A422-41AA-9737-5E04C1966DE1}"/>
          </ac:spMkLst>
        </pc:spChg>
        <pc:grpChg chg="add del">
          <ac:chgData name="Nikola Černá" userId="a34d0a8ba35f5f2c" providerId="LiveId" clId="{6EF064DF-B0AA-4B7E-BC7F-84D92D7E471E}" dt="2021-03-24T17:55:15.059" v="29" actId="26606"/>
          <ac:grpSpMkLst>
            <pc:docMk/>
            <pc:sldMk cId="0" sldId="267"/>
            <ac:grpSpMk id="112" creationId="{8E1DDAD8-1D10-4640-A034-BE90015E37B6}"/>
          </ac:grpSpMkLst>
        </pc:grpChg>
        <pc:grpChg chg="add del">
          <ac:chgData name="Nikola Černá" userId="a34d0a8ba35f5f2c" providerId="LiveId" clId="{6EF064DF-B0AA-4B7E-BC7F-84D92D7E471E}" dt="2021-03-24T17:55:15.059" v="29" actId="26606"/>
          <ac:grpSpMkLst>
            <pc:docMk/>
            <pc:sldMk cId="0" sldId="267"/>
            <ac:grpSpMk id="116" creationId="{FD642FB6-2808-4BC5-AE0B-7302C24B78A5}"/>
          </ac:grpSpMkLst>
        </pc:grpChg>
        <pc:grpChg chg="add del">
          <ac:chgData name="Nikola Černá" userId="a34d0a8ba35f5f2c" providerId="LiveId" clId="{6EF064DF-B0AA-4B7E-BC7F-84D92D7E471E}" dt="2021-03-24T17:55:17.083" v="31" actId="26606"/>
          <ac:grpSpMkLst>
            <pc:docMk/>
            <pc:sldMk cId="0" sldId="267"/>
            <ac:grpSpMk id="120" creationId="{6AD0D387-1584-4477-B5F8-52B50D4F2205}"/>
          </ac:grpSpMkLst>
        </pc:grpChg>
        <pc:picChg chg="add mod">
          <ac:chgData name="Nikola Černá" userId="a34d0a8ba35f5f2c" providerId="LiveId" clId="{6EF064DF-B0AA-4B7E-BC7F-84D92D7E471E}" dt="2021-03-24T17:55:48.001" v="46" actId="1076"/>
          <ac:picMkLst>
            <pc:docMk/>
            <pc:sldMk cId="0" sldId="267"/>
            <ac:picMk id="2" creationId="{5790C4C6-D845-4FBE-827A-5710612D5B71}"/>
          </ac:picMkLst>
        </pc:picChg>
        <pc:picChg chg="add del">
          <ac:chgData name="Nikola Černá" userId="a34d0a8ba35f5f2c" providerId="LiveId" clId="{6EF064DF-B0AA-4B7E-BC7F-84D92D7E471E}" dt="2021-03-24T17:55:17.083" v="31" actId="26606"/>
          <ac:picMkLst>
            <pc:docMk/>
            <pc:sldMk cId="0" sldId="267"/>
            <ac:picMk id="114" creationId="{4E28A1A9-FB81-4816-AAEA-C3B430946951}"/>
          </ac:picMkLst>
        </pc:picChg>
        <pc:picChg chg="add del">
          <ac:chgData name="Nikola Černá" userId="a34d0a8ba35f5f2c" providerId="LiveId" clId="{6EF064DF-B0AA-4B7E-BC7F-84D92D7E471E}" dt="2021-03-24T17:55:17.083" v="31" actId="26606"/>
          <ac:picMkLst>
            <pc:docMk/>
            <pc:sldMk cId="0" sldId="267"/>
            <ac:picMk id="118" creationId="{AF0552B8-DE8C-40DF-B29F-1728E6A10619}"/>
          </ac:picMkLst>
        </pc:picChg>
      </pc:sldChg>
      <pc:sldChg chg="add ord">
        <pc:chgData name="Nikola Černá" userId="a34d0a8ba35f5f2c" providerId="LiveId" clId="{6EF064DF-B0AA-4B7E-BC7F-84D92D7E471E}" dt="2021-03-28T07:27:04.979" v="489"/>
        <pc:sldMkLst>
          <pc:docMk/>
          <pc:sldMk cId="1390754650" sldId="268"/>
        </pc:sldMkLst>
      </pc:sldChg>
      <pc:sldChg chg="add">
        <pc:chgData name="Nikola Černá" userId="a34d0a8ba35f5f2c" providerId="LiveId" clId="{6EF064DF-B0AA-4B7E-BC7F-84D92D7E471E}" dt="2021-03-25T07:26:04.791" v="126"/>
        <pc:sldMkLst>
          <pc:docMk/>
          <pc:sldMk cId="2554924099" sldId="269"/>
        </pc:sldMkLst>
      </pc:sldChg>
      <pc:sldChg chg="modSp new mod modAnim">
        <pc:chgData name="Nikola Černá" userId="a34d0a8ba35f5f2c" providerId="LiveId" clId="{6EF064DF-B0AA-4B7E-BC7F-84D92D7E471E}" dt="2021-03-28T07:20:33.437" v="258" actId="207"/>
        <pc:sldMkLst>
          <pc:docMk/>
          <pc:sldMk cId="815533605" sldId="270"/>
        </pc:sldMkLst>
        <pc:spChg chg="mod">
          <ac:chgData name="Nikola Černá" userId="a34d0a8ba35f5f2c" providerId="LiveId" clId="{6EF064DF-B0AA-4B7E-BC7F-84D92D7E471E}" dt="2021-03-28T07:17:13.979" v="150" actId="20577"/>
          <ac:spMkLst>
            <pc:docMk/>
            <pc:sldMk cId="815533605" sldId="270"/>
            <ac:spMk id="2" creationId="{8A99A23E-98C7-4DCE-B02B-4C06833F9090}"/>
          </ac:spMkLst>
        </pc:spChg>
        <pc:spChg chg="mod">
          <ac:chgData name="Nikola Černá" userId="a34d0a8ba35f5f2c" providerId="LiveId" clId="{6EF064DF-B0AA-4B7E-BC7F-84D92D7E471E}" dt="2021-03-28T07:20:33.437" v="258" actId="207"/>
          <ac:spMkLst>
            <pc:docMk/>
            <pc:sldMk cId="815533605" sldId="270"/>
            <ac:spMk id="3" creationId="{D4685BB7-6D29-4E4B-9A6A-629F46194DFB}"/>
          </ac:spMkLst>
        </pc:spChg>
      </pc:sldChg>
      <pc:sldChg chg="modSp new mod modAnim">
        <pc:chgData name="Nikola Černá" userId="a34d0a8ba35f5f2c" providerId="LiveId" clId="{6EF064DF-B0AA-4B7E-BC7F-84D92D7E471E}" dt="2021-03-28T07:23:19.625" v="372"/>
        <pc:sldMkLst>
          <pc:docMk/>
          <pc:sldMk cId="1983239570" sldId="271"/>
        </pc:sldMkLst>
        <pc:spChg chg="mod">
          <ac:chgData name="Nikola Černá" userId="a34d0a8ba35f5f2c" providerId="LiveId" clId="{6EF064DF-B0AA-4B7E-BC7F-84D92D7E471E}" dt="2021-03-28T07:21:33.207" v="295" actId="20577"/>
          <ac:spMkLst>
            <pc:docMk/>
            <pc:sldMk cId="1983239570" sldId="271"/>
            <ac:spMk id="2" creationId="{5961A547-FA8D-41AE-ADF7-55891CD9B8B3}"/>
          </ac:spMkLst>
        </pc:spChg>
        <pc:spChg chg="mod">
          <ac:chgData name="Nikola Černá" userId="a34d0a8ba35f5f2c" providerId="LiveId" clId="{6EF064DF-B0AA-4B7E-BC7F-84D92D7E471E}" dt="2021-03-28T07:23:15.337" v="371" actId="207"/>
          <ac:spMkLst>
            <pc:docMk/>
            <pc:sldMk cId="1983239570" sldId="271"/>
            <ac:spMk id="3" creationId="{6D76E920-AEEA-464C-89B3-055ED598C779}"/>
          </ac:spMkLst>
        </pc:spChg>
      </pc:sldChg>
      <pc:sldChg chg="modSp new mod modAnim">
        <pc:chgData name="Nikola Černá" userId="a34d0a8ba35f5f2c" providerId="LiveId" clId="{6EF064DF-B0AA-4B7E-BC7F-84D92D7E471E}" dt="2021-03-28T07:28:54.346" v="579" actId="20577"/>
        <pc:sldMkLst>
          <pc:docMk/>
          <pc:sldMk cId="3629663222" sldId="272"/>
        </pc:sldMkLst>
        <pc:spChg chg="mod">
          <ac:chgData name="Nikola Černá" userId="a34d0a8ba35f5f2c" providerId="LiveId" clId="{6EF064DF-B0AA-4B7E-BC7F-84D92D7E471E}" dt="2021-03-28T07:28:31.164" v="573" actId="20577"/>
          <ac:spMkLst>
            <pc:docMk/>
            <pc:sldMk cId="3629663222" sldId="272"/>
            <ac:spMk id="2" creationId="{80BA4B50-BD6B-4FBF-8CD6-9E71936D92E3}"/>
          </ac:spMkLst>
        </pc:spChg>
        <pc:spChg chg="mod">
          <ac:chgData name="Nikola Černá" userId="a34d0a8ba35f5f2c" providerId="LiveId" clId="{6EF064DF-B0AA-4B7E-BC7F-84D92D7E471E}" dt="2021-03-28T07:28:54.346" v="579" actId="20577"/>
          <ac:spMkLst>
            <pc:docMk/>
            <pc:sldMk cId="3629663222" sldId="272"/>
            <ac:spMk id="3" creationId="{BC28EB02-CCC4-484E-B1DE-5124B0550C1D}"/>
          </ac:spMkLst>
        </pc:spChg>
      </pc:sldChg>
      <pc:sldChg chg="modSp new mod modAnim">
        <pc:chgData name="Nikola Černá" userId="a34d0a8ba35f5f2c" providerId="LiveId" clId="{6EF064DF-B0AA-4B7E-BC7F-84D92D7E471E}" dt="2021-03-28T07:32:34.593" v="703"/>
        <pc:sldMkLst>
          <pc:docMk/>
          <pc:sldMk cId="970019161" sldId="273"/>
        </pc:sldMkLst>
        <pc:spChg chg="mod">
          <ac:chgData name="Nikola Černá" userId="a34d0a8ba35f5f2c" providerId="LiveId" clId="{6EF064DF-B0AA-4B7E-BC7F-84D92D7E471E}" dt="2021-03-28T07:29:42.524" v="604" actId="20577"/>
          <ac:spMkLst>
            <pc:docMk/>
            <pc:sldMk cId="970019161" sldId="273"/>
            <ac:spMk id="2" creationId="{E881A8A5-E609-46E1-BA0D-6D650B904C36}"/>
          </ac:spMkLst>
        </pc:spChg>
        <pc:spChg chg="mod">
          <ac:chgData name="Nikola Černá" userId="a34d0a8ba35f5f2c" providerId="LiveId" clId="{6EF064DF-B0AA-4B7E-BC7F-84D92D7E471E}" dt="2021-03-28T07:32:30.738" v="702" actId="207"/>
          <ac:spMkLst>
            <pc:docMk/>
            <pc:sldMk cId="970019161" sldId="273"/>
            <ac:spMk id="3" creationId="{0B2EA22A-B6ED-433B-B758-E903F14A9FE5}"/>
          </ac:spMkLst>
        </pc:spChg>
      </pc:sldChg>
      <pc:sldChg chg="modSp new mod modAnim">
        <pc:chgData name="Nikola Černá" userId="a34d0a8ba35f5f2c" providerId="LiveId" clId="{6EF064DF-B0AA-4B7E-BC7F-84D92D7E471E}" dt="2021-03-28T07:34:54.809" v="765"/>
        <pc:sldMkLst>
          <pc:docMk/>
          <pc:sldMk cId="2812955889" sldId="274"/>
        </pc:sldMkLst>
        <pc:spChg chg="mod">
          <ac:chgData name="Nikola Černá" userId="a34d0a8ba35f5f2c" providerId="LiveId" clId="{6EF064DF-B0AA-4B7E-BC7F-84D92D7E471E}" dt="2021-03-28T07:34:29.507" v="740" actId="20577"/>
          <ac:spMkLst>
            <pc:docMk/>
            <pc:sldMk cId="2812955889" sldId="274"/>
            <ac:spMk id="2" creationId="{64009AC4-F70E-440D-9389-98D90FF619F9}"/>
          </ac:spMkLst>
        </pc:spChg>
        <pc:spChg chg="mod">
          <ac:chgData name="Nikola Černá" userId="a34d0a8ba35f5f2c" providerId="LiveId" clId="{6EF064DF-B0AA-4B7E-BC7F-84D92D7E471E}" dt="2021-03-28T07:34:52.324" v="764" actId="207"/>
          <ac:spMkLst>
            <pc:docMk/>
            <pc:sldMk cId="2812955889" sldId="274"/>
            <ac:spMk id="3" creationId="{E484DBB3-4162-49CE-BF38-D8E95A9991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E90E8-B643-4E8F-B4C5-1ACD2A881FEA}" type="datetimeFigureOut">
              <a:rPr lang="cs-CZ" smtClean="0"/>
              <a:t>28.03.2021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9E84F-5BEE-4394-AE8A-BF9FBF30F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9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08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313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720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0318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31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003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67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480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59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828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40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463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328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17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87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476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3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6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5D3A16-B4F4-436C-9F91-3F1B72C72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r"/>
            <a:r>
              <a:rPr lang="cs-CZ" sz="5600"/>
              <a:t>Ultrafialové záření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EA74D0-7F94-4A1C-B41A-101A6A8FC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631" y="1122363"/>
            <a:ext cx="2816368" cy="4287834"/>
          </a:xfrm>
        </p:spPr>
        <p:txBody>
          <a:bodyPr anchor="ctr">
            <a:normAutofit/>
          </a:bodyPr>
          <a:lstStyle/>
          <a:p>
            <a:r>
              <a:rPr lang="cs-CZ" sz="2400"/>
              <a:t>Nikola černá, eva ježková, lucie reková, adéla doláková, aneta plachá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4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1D6FF-F79B-45F5-8A4A-DBE5DC49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147" y="2574318"/>
            <a:ext cx="6173787" cy="1478570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E2A4E3-F30D-4159-A0F2-7D75A2C7B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6031" r="3718" b="18538"/>
          <a:stretch/>
        </p:blipFill>
        <p:spPr bwMode="auto">
          <a:xfrm>
            <a:off x="2908300" y="2574318"/>
            <a:ext cx="6045200" cy="19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C8213A29-FB24-427D-9A57-B1A704C27DA6}"/>
              </a:ext>
            </a:extLst>
          </p:cNvPr>
          <p:cNvSpPr/>
          <p:nvPr/>
        </p:nvSpPr>
        <p:spPr>
          <a:xfrm>
            <a:off x="3649133" y="2574318"/>
            <a:ext cx="1066800" cy="3466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345D142-3DD8-4846-B170-69BE0B3A2B7C}"/>
              </a:ext>
            </a:extLst>
          </p:cNvPr>
          <p:cNvCxnSpPr/>
          <p:nvPr/>
        </p:nvCxnSpPr>
        <p:spPr>
          <a:xfrm flipH="1">
            <a:off x="4715933" y="1955800"/>
            <a:ext cx="719667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7DBB184-5578-48D2-9BAE-A92D1BBFF77C}"/>
              </a:ext>
            </a:extLst>
          </p:cNvPr>
          <p:cNvCxnSpPr/>
          <p:nvPr/>
        </p:nvCxnSpPr>
        <p:spPr>
          <a:xfrm flipH="1">
            <a:off x="4377267" y="2074333"/>
            <a:ext cx="110066" cy="338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CA58D5E-D6D1-47BD-8253-3FC18D8D2C11}"/>
              </a:ext>
            </a:extLst>
          </p:cNvPr>
          <p:cNvCxnSpPr/>
          <p:nvPr/>
        </p:nvCxnSpPr>
        <p:spPr>
          <a:xfrm>
            <a:off x="3335867" y="1439333"/>
            <a:ext cx="474133" cy="10498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11FFD51-4D06-4B89-856C-0DDB50C99418}"/>
              </a:ext>
            </a:extLst>
          </p:cNvPr>
          <p:cNvCxnSpPr>
            <a:cxnSpLocks/>
          </p:cNvCxnSpPr>
          <p:nvPr/>
        </p:nvCxnSpPr>
        <p:spPr>
          <a:xfrm>
            <a:off x="2836333" y="2747659"/>
            <a:ext cx="6434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DE8E8E4-80C3-40EB-8DA9-D1D3A5D0D229}"/>
              </a:ext>
            </a:extLst>
          </p:cNvPr>
          <p:cNvCxnSpPr/>
          <p:nvPr/>
        </p:nvCxnSpPr>
        <p:spPr>
          <a:xfrm>
            <a:off x="3335867" y="2489200"/>
            <a:ext cx="237066" cy="851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9A23E-98C7-4DCE-B02B-4C06833F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objevil </a:t>
            </a:r>
            <a:r>
              <a:rPr lang="cs-CZ" dirty="0" err="1"/>
              <a:t>uv</a:t>
            </a:r>
            <a:r>
              <a:rPr lang="cs-CZ" dirty="0"/>
              <a:t> záření?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85BB7-6D29-4E4B-9A6A-629F46194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Georg Simon Ohm</a:t>
            </a:r>
          </a:p>
          <a:p>
            <a:r>
              <a:rPr lang="cs-CZ" dirty="0"/>
              <a:t>B) Johann Wilhelm Ritter</a:t>
            </a:r>
          </a:p>
          <a:p>
            <a:r>
              <a:rPr lang="cs-CZ" dirty="0"/>
              <a:t>C) Michael Faraday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B) Johann Wilhelm Ritter</a:t>
            </a:r>
          </a:p>
        </p:txBody>
      </p:sp>
    </p:spTree>
    <p:extLst>
      <p:ext uri="{BB962C8B-B14F-4D97-AF65-F5344CB8AC3E}">
        <p14:creationId xmlns:p14="http://schemas.microsoft.com/office/powerpoint/2010/main" val="8155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1A547-FA8D-41AE-ADF7-55891CD9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jaké </a:t>
            </a:r>
            <a:r>
              <a:rPr lang="cs-CZ" dirty="0" err="1"/>
              <a:t>spektrární</a:t>
            </a:r>
            <a:r>
              <a:rPr lang="cs-CZ" dirty="0"/>
              <a:t> oblasti se dělí?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6E920-AEEA-464C-89B3-055ED598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UVA, UVB, UVC</a:t>
            </a:r>
          </a:p>
          <a:p>
            <a:r>
              <a:rPr lang="cs-CZ" dirty="0"/>
              <a:t>B) UVE, UVF, UVG</a:t>
            </a:r>
          </a:p>
          <a:p>
            <a:r>
              <a:rPr lang="cs-CZ" dirty="0"/>
              <a:t>C) UVC, UVD, UVE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A) UVA, UVB, UVC</a:t>
            </a:r>
          </a:p>
        </p:txBody>
      </p:sp>
    </p:spTree>
    <p:extLst>
      <p:ext uri="{BB962C8B-B14F-4D97-AF65-F5344CB8AC3E}">
        <p14:creationId xmlns:p14="http://schemas.microsoft.com/office/powerpoint/2010/main" val="19832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A4B50-BD6B-4FBF-8CD6-9E71936D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typ </a:t>
            </a:r>
            <a:r>
              <a:rPr lang="cs-CZ" dirty="0" err="1"/>
              <a:t>uv</a:t>
            </a:r>
            <a:r>
              <a:rPr lang="cs-CZ" dirty="0"/>
              <a:t> záření může nějak ovlivnit člověka?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8EB02-CCC4-484E-B1DE-5124B0550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UVB</a:t>
            </a:r>
          </a:p>
          <a:p>
            <a:r>
              <a:rPr lang="cs-CZ" dirty="0"/>
              <a:t>B) UVC</a:t>
            </a:r>
          </a:p>
          <a:p>
            <a:r>
              <a:rPr lang="cs-CZ" dirty="0"/>
              <a:t>C) UVA, UVB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C) UVA, UVB</a:t>
            </a:r>
          </a:p>
        </p:txBody>
      </p:sp>
    </p:spTree>
    <p:extLst>
      <p:ext uri="{BB962C8B-B14F-4D97-AF65-F5344CB8AC3E}">
        <p14:creationId xmlns:p14="http://schemas.microsoft.com/office/powerpoint/2010/main" val="36296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1A8A5-E609-46E1-BA0D-6D650B90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znamená zkratka </a:t>
            </a:r>
            <a:r>
              <a:rPr lang="cs-CZ" dirty="0" err="1"/>
              <a:t>euv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2EA22A-B6ED-433B-B758-E903F14A9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extrémní UV záření</a:t>
            </a:r>
          </a:p>
          <a:p>
            <a:r>
              <a:rPr lang="cs-CZ" dirty="0"/>
              <a:t>B) elektrické UV záření</a:t>
            </a:r>
          </a:p>
          <a:p>
            <a:r>
              <a:rPr lang="cs-CZ" dirty="0"/>
              <a:t>C) </a:t>
            </a:r>
            <a:r>
              <a:rPr lang="cs-CZ" dirty="0" err="1"/>
              <a:t>edafonové</a:t>
            </a:r>
            <a:r>
              <a:rPr lang="cs-CZ" dirty="0"/>
              <a:t> UV záření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A) extrémní UV záření</a:t>
            </a:r>
          </a:p>
        </p:txBody>
      </p:sp>
    </p:spTree>
    <p:extLst>
      <p:ext uri="{BB962C8B-B14F-4D97-AF65-F5344CB8AC3E}">
        <p14:creationId xmlns:p14="http://schemas.microsoft.com/office/powerpoint/2010/main" val="9700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09AC4-F70E-440D-9389-98D90FF6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</a:t>
            </a:r>
            <a:r>
              <a:rPr lang="cs-CZ" dirty="0" err="1"/>
              <a:t>uv</a:t>
            </a:r>
            <a:r>
              <a:rPr lang="cs-CZ" dirty="0"/>
              <a:t> záření pro člověka viditelné?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4DBB3-4162-49CE-BF38-D8E95A999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ano</a:t>
            </a:r>
          </a:p>
          <a:p>
            <a:r>
              <a:rPr lang="cs-CZ" dirty="0"/>
              <a:t>B) ne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B) ne</a:t>
            </a:r>
          </a:p>
        </p:txBody>
      </p:sp>
    </p:spTree>
    <p:extLst>
      <p:ext uri="{BB962C8B-B14F-4D97-AF65-F5344CB8AC3E}">
        <p14:creationId xmlns:p14="http://schemas.microsoft.com/office/powerpoint/2010/main" val="28129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FBD415-538B-4F19-920B-84A4F8E9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cs-CZ" sz="3200"/>
              <a:t>OBECNĚ O UV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D9569C-0245-4D79-A57A-115143A1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cs-CZ" sz="2000"/>
              <a:t>Elektromagnetické záření s vlnovou délkou</a:t>
            </a:r>
          </a:p>
          <a:p>
            <a:r>
              <a:rPr lang="cs-CZ" sz="2000"/>
              <a:t>Vlnovou délku má kratší než má viditelné světlo ale delší než má rentgenové záření</a:t>
            </a:r>
          </a:p>
          <a:p>
            <a:r>
              <a:rPr lang="cs-CZ" sz="2000"/>
              <a:t>Pro člověka neviditelné (někteří živočichové ho ale dokážou vnímat)</a:t>
            </a:r>
          </a:p>
          <a:p>
            <a:r>
              <a:rPr lang="cs-CZ" sz="2000"/>
              <a:t>Zdrojem je Slunce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D6168-1694-45AF-8282-3E6A2C10E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5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14199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D1629-EED6-43A6-A87F-FB4AB9EF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cs-CZ" sz="2800"/>
              <a:t>objev</a:t>
            </a:r>
          </a:p>
        </p:txBody>
      </p:sp>
      <p:sp>
        <p:nvSpPr>
          <p:cNvPr id="10" name="Round Diagonal Corner Rectangle 11">
            <a:extLst>
              <a:ext uri="{FF2B5EF4-FFF2-40B4-BE49-F238E27FC236}">
                <a16:creationId xmlns:a16="http://schemas.microsoft.com/office/drawing/2014/main" id="{E704FA00-F5B1-4BF3-BFB2-F832D367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F4E4FC-4F20-4C30-BC04-F59193A2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529257"/>
            <a:ext cx="2974328" cy="379402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4AF29A-1F2B-4064-961A-2624986BD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042" y="1591882"/>
            <a:ext cx="2974328" cy="366877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C2CA4E-D2C7-40A9-8AD3-E35AF21EC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r>
              <a:rPr lang="cs-CZ" sz="1800"/>
              <a:t>Johann Wilhelm Ritter v roce 1801</a:t>
            </a:r>
          </a:p>
          <a:p>
            <a:r>
              <a:rPr lang="cs-CZ" sz="1800"/>
              <a:t>Dříve dezoxidační světlo, název Ultrafialové záření až v 19.století</a:t>
            </a:r>
          </a:p>
        </p:txBody>
      </p:sp>
    </p:spTree>
    <p:extLst>
      <p:ext uri="{BB962C8B-B14F-4D97-AF65-F5344CB8AC3E}">
        <p14:creationId xmlns:p14="http://schemas.microsoft.com/office/powerpoint/2010/main" val="57942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7DAD0-6418-43EF-9453-CB799105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C1DC5-BA38-4B49-A8F3-BFFE9F51A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Jakožto oblast elektromagnetického spektra se dělí na blízké ultrafialové (vlnová délka 400-200nm) a daleké ultrafialové záření (vlnová délka 200-10nm)</a:t>
            </a:r>
          </a:p>
          <a:p>
            <a:r>
              <a:rPr lang="cs-CZ" dirty="0"/>
              <a:t>Dále se dělí na spektrální oblasti UVA, UVB a UVC-z hlediska biologických účinků UV záření</a:t>
            </a:r>
          </a:p>
        </p:txBody>
      </p:sp>
    </p:spTree>
    <p:extLst>
      <p:ext uri="{BB962C8B-B14F-4D97-AF65-F5344CB8AC3E}">
        <p14:creationId xmlns:p14="http://schemas.microsoft.com/office/powerpoint/2010/main" val="362561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B233C-DFC8-4334-801D-8C230A92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6CDF9-2A1D-44A1-B7B5-7313D253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7"/>
            <a:ext cx="10590145" cy="4248994"/>
          </a:xfrm>
        </p:spPr>
        <p:txBody>
          <a:bodyPr>
            <a:normAutofit fontScale="92500" lnSpcReduction="10000"/>
          </a:bodyPr>
          <a:lstStyle/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A jako "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ageing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" (stárnutí) nebo "alergie"</a:t>
            </a: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UVA záření představuje 95 % ultrafialového záření, které dopadá na zemský povrch.</a:t>
            </a: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Vlnová délka 315-400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nm</a:t>
            </a:r>
            <a:endParaRPr lang="cs-CZ" sz="1800" b="0" i="0" u="none" strike="noStrike" dirty="0">
              <a:solidFill>
                <a:srgbClr val="FFFFFF"/>
              </a:solidFill>
              <a:effectLst/>
              <a:latin typeface="Verdana" panose="020B0604030504040204" pitchFamily="34" charset="0"/>
            </a:endParaRP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Vyskytuje se v průběhu celého roku, a dokonce i když je zataženo.</a:t>
            </a: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Prochází mraky i sklem.</a:t>
            </a: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UVA nebolí, ale může proniknout hluboko do kůže, proto může vytvářet</a:t>
            </a: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         - vrásky</a:t>
            </a: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         - pigmentové skvrny v těhotenství, tmavé skvrny a zašedlý vzhled pleti</a:t>
            </a: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        - alergii na slunce</a:t>
            </a:r>
          </a:p>
          <a:p>
            <a:pPr marL="111912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cs-CZ" b="0" dirty="0">
                <a:effectLst/>
              </a:rPr>
            </a:b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Spousta poškození UVA zářením jsou nevratná</a:t>
            </a:r>
            <a:br>
              <a:rPr lang="cs-CZ" b="0" dirty="0">
                <a:effectLst/>
              </a:rPr>
            </a:br>
            <a:br>
              <a:rPr lang="cs-CZ" b="0" dirty="0">
                <a:effectLst/>
              </a:rPr>
            </a:b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267E6D-EBF1-49D8-9FBE-040F46DC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413" y="359519"/>
            <a:ext cx="2198998" cy="19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2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1173300" y="35916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cs-CZ"/>
              <a:t>UVB</a:t>
            </a:r>
          </a:p>
        </p:txBody>
      </p:sp>
      <p:sp>
        <p:nvSpPr>
          <p:cNvPr id="299" name="Google Shape;299;p6"/>
          <p:cNvSpPr txBox="1">
            <a:spLocks noGrp="1"/>
          </p:cNvSpPr>
          <p:nvPr>
            <p:ph type="body" idx="1"/>
          </p:nvPr>
        </p:nvSpPr>
        <p:spPr>
          <a:xfrm>
            <a:off x="954150" y="1557250"/>
            <a:ext cx="10344300" cy="4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cs-CZ"/>
              <a:t>Záření UVB má vlnovou délku v rozsahu od 280 do 315 nm. </a:t>
            </a: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cs-CZ"/>
              <a:t>Je z většiny absorbováno v ozonové vrstvě.</a:t>
            </a: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cs-CZ"/>
              <a:t>Je zhoubné pro živé organismy.</a:t>
            </a: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cs-CZ"/>
              <a:t>Má vážné následky pro metabolismus a přispívá ke zvýšení rizika rakoviny kůže. </a:t>
            </a: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cs-CZ"/>
              <a:t>Dokáže trvale poškodit i zrak. Dokáže až zcela spálit tyčinky a čípky a nervová zakončení v rohovce (tzv. sněžná slepota).</a:t>
            </a: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cs-CZ"/>
              <a:t>Dokáže zcela zničit jednobuněčné organismy a změnit strukturu molekuly DNA.</a:t>
            </a: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cs-CZ"/>
              <a:t>Proniká i vodou, ale jen do hloubky několika metrů.</a:t>
            </a: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cs-CZ"/>
              <a:t>Negativně ovlivňuje vzrůst zelených rostlin, účinnost fotosyntézy a zemědělskou produkci.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790C4C6-D845-4FBE-827A-5710612D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688" y="350642"/>
            <a:ext cx="2694448" cy="24132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8B9DF-CBE8-477C-9437-B722704D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3B2805-A5E6-4F6D-8EAA-64E259420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nejtvrdší</a:t>
            </a:r>
            <a:r>
              <a:rPr lang="cs-CZ" dirty="0"/>
              <a:t> – </a:t>
            </a:r>
            <a:r>
              <a:rPr lang="cs-CZ" b="1" dirty="0"/>
              <a:t>vlnová délka</a:t>
            </a:r>
            <a:r>
              <a:rPr lang="cs-CZ" dirty="0"/>
              <a:t> nižší než </a:t>
            </a:r>
            <a:r>
              <a:rPr lang="cs-CZ" b="1" dirty="0"/>
              <a:t>280 </a:t>
            </a:r>
            <a:r>
              <a:rPr lang="cs-CZ" b="1" dirty="0" err="1"/>
              <a:t>nm</a:t>
            </a:r>
            <a:endParaRPr lang="cs-CZ" b="1" dirty="0"/>
          </a:p>
          <a:p>
            <a:r>
              <a:rPr lang="cs-CZ" dirty="0"/>
              <a:t>je jedním ze dvou způsobů vzniku </a:t>
            </a:r>
            <a:r>
              <a:rPr lang="cs-CZ" b="1" dirty="0"/>
              <a:t>ozónu</a:t>
            </a:r>
          </a:p>
          <a:p>
            <a:r>
              <a:rPr lang="cs-CZ" b="1" dirty="0"/>
              <a:t>plynný kyslík</a:t>
            </a:r>
            <a:r>
              <a:rPr lang="cs-CZ" dirty="0"/>
              <a:t> je významný </a:t>
            </a:r>
            <a:r>
              <a:rPr lang="cs-CZ" b="1" dirty="0"/>
              <a:t>inhibitor</a:t>
            </a:r>
            <a:r>
              <a:rPr lang="cs-CZ" dirty="0"/>
              <a:t> dopadu </a:t>
            </a:r>
            <a:r>
              <a:rPr lang="cs-CZ" b="1" dirty="0"/>
              <a:t>UVC záření na zemský povrch</a:t>
            </a:r>
          </a:p>
          <a:p>
            <a:r>
              <a:rPr lang="cs-CZ" dirty="0"/>
              <a:t> </a:t>
            </a:r>
            <a:r>
              <a:rPr lang="cs-CZ" b="1" dirty="0"/>
              <a:t>zhoubné</a:t>
            </a:r>
            <a:r>
              <a:rPr lang="cs-CZ" dirty="0"/>
              <a:t> na živé organismy</a:t>
            </a:r>
          </a:p>
          <a:p>
            <a:r>
              <a:rPr lang="cs-CZ" b="1" dirty="0"/>
              <a:t>nedosahuje Země</a:t>
            </a:r>
            <a:r>
              <a:rPr lang="cs-CZ" dirty="0"/>
              <a:t> – pro člověka </a:t>
            </a:r>
            <a:r>
              <a:rPr lang="cs-CZ" b="1" dirty="0"/>
              <a:t>neškodné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75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2EC46-D223-4DF5-9F12-B8C82F90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70916"/>
            <a:ext cx="9905998" cy="1478570"/>
          </a:xfrm>
        </p:spPr>
        <p:txBody>
          <a:bodyPr/>
          <a:lstStyle/>
          <a:p>
            <a:r>
              <a:rPr lang="cs-CZ"/>
              <a:t>VUV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870AD-19C7-4E86-8FD0-520DB7E0EF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/>
              <a:t>vacuum UV</a:t>
            </a:r>
          </a:p>
          <a:p>
            <a:r>
              <a:rPr lang="cs-CZ"/>
              <a:t>pokud je nižší než 200 nm, spadá pod UVC</a:t>
            </a:r>
          </a:p>
          <a:p>
            <a:r>
              <a:rPr lang="cs-CZ"/>
              <a:t>šťepí </a:t>
            </a:r>
            <a:r>
              <a:rPr lang="cs-CZ" b="1"/>
              <a:t>kyslík na ozon</a:t>
            </a:r>
            <a:r>
              <a:rPr lang="cs-CZ"/>
              <a:t> (O</a:t>
            </a:r>
            <a:r>
              <a:rPr lang="cs-CZ" b="0" i="0">
                <a:effectLst/>
                <a:latin typeface="Roboto" panose="02000000000000000000" pitchFamily="2" charset="0"/>
              </a:rPr>
              <a:t>₃</a:t>
            </a:r>
            <a:r>
              <a:rPr lang="cs-CZ"/>
              <a:t>)</a:t>
            </a:r>
          </a:p>
          <a:p>
            <a:r>
              <a:rPr lang="cs-CZ" b="1"/>
              <a:t>100 – 200 nm</a:t>
            </a:r>
          </a:p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7F1148-38A3-5047-8851-35E97FA6AB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/>
              <a:t>extrémní UV</a:t>
            </a:r>
          </a:p>
          <a:p>
            <a:r>
              <a:rPr lang="cs-CZ"/>
              <a:t>EUV s vlnovými délkami nižšími než 31 nm se podílí na některých chemických procesech </a:t>
            </a:r>
            <a:r>
              <a:rPr lang="cs-CZ" b="1"/>
              <a:t>ionosféry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09A76F6-BFB0-7646-8D93-CCD46C48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765977"/>
            <a:ext cx="4875211" cy="1478570"/>
          </a:xfrm>
        </p:spPr>
        <p:txBody>
          <a:bodyPr/>
          <a:lstStyle/>
          <a:p>
            <a:r>
              <a:rPr lang="cs-CZ"/>
              <a:t>EUV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92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7D19D-358E-44EE-97BA-146CD994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207346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6600" dirty="0"/>
              <a:t>VYUŽITÍ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3A3BA-1CC4-431D-B878-495D3A66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214" y="3770803"/>
            <a:ext cx="4666722" cy="294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UV se dá využít v mnoha oborech, většinou pro analýzu materiálů, ale taky v astronomii, čištění vody, detektory požárů, stabilizace materiálů – plastů, filmů, nebo ve výbojích obloukových lamp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DB1F7F-C7D8-4BEB-AFD3-40AB8E05A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694737" y="3429000"/>
            <a:ext cx="34972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5EB8CA7-4B3E-4D07-AA4B-EA5DE98581E1}"/>
              </a:ext>
            </a:extLst>
          </p:cNvPr>
          <p:cNvSpPr txBox="1"/>
          <p:nvPr/>
        </p:nvSpPr>
        <p:spPr>
          <a:xfrm>
            <a:off x="8642879" y="1112872"/>
            <a:ext cx="3024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Podle některých teorií je existence UV odpovědná za vznik prvotních proteinů a enzymů</a:t>
            </a:r>
          </a:p>
        </p:txBody>
      </p:sp>
      <p:pic>
        <p:nvPicPr>
          <p:cNvPr id="1030" name="Picture 6" descr="Chraňte sebe i své zaměstnance. Koronavirus nemá rád UV záření | Biztweet">
            <a:extLst>
              <a:ext uri="{FF2B5EF4-FFF2-40B4-BE49-F238E27FC236}">
                <a16:creationId xmlns:a16="http://schemas.microsoft.com/office/drawing/2014/main" id="{2C300CA8-2EC7-4713-8621-64363B32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3" y="447675"/>
            <a:ext cx="3979224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REND 100 % Whey protein banán 2250 g - Lékárna.cz">
            <a:extLst>
              <a:ext uri="{FF2B5EF4-FFF2-40B4-BE49-F238E27FC236}">
                <a16:creationId xmlns:a16="http://schemas.microsoft.com/office/drawing/2014/main" id="{8BC47DDC-9B3C-4ED9-8F94-0A85EDA5B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000" y1="43100" x2="63600" y2="45400"/>
                        <a14:foregroundMark x1="59700" y1="41900" x2="55600" y2="37800"/>
                        <a14:foregroundMark x1="38400" y1="50200" x2="54000" y2="48500"/>
                        <a14:foregroundMark x1="54000" y1="48500" x2="60500" y2="53800"/>
                        <a14:foregroundMark x1="60500" y1="53800" x2="62400" y2="50500"/>
                        <a14:foregroundMark x1="60000" y1="50000" x2="50700" y2="50000"/>
                        <a14:foregroundMark x1="50700" y1="50000" x2="50700" y2="50000"/>
                        <a14:foregroundMark x1="37700" y1="62200" x2="45100" y2="62200"/>
                        <a14:foregroundMark x1="45100" y1="62200" x2="53100" y2="61900"/>
                        <a14:foregroundMark x1="53100" y1="61900" x2="54100" y2="61900"/>
                        <a14:foregroundMark x1="36300" y1="64900" x2="43500" y2="66200"/>
                        <a14:foregroundMark x1="43500" y1="66200" x2="49200" y2="65000"/>
                        <a14:foregroundMark x1="64900" y1="26700" x2="64900" y2="26700"/>
                        <a14:foregroundMark x1="64800" y1="26400" x2="63600" y2="2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97" t="13210" r="27408" b="20988"/>
          <a:stretch/>
        </p:blipFill>
        <p:spPr bwMode="auto">
          <a:xfrm>
            <a:off x="5680603" y="146615"/>
            <a:ext cx="1465264" cy="18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78CCFE8-BACA-47C8-A7BE-0493940EF0B1}"/>
              </a:ext>
            </a:extLst>
          </p:cNvPr>
          <p:cNvCxnSpPr>
            <a:cxnSpLocks/>
          </p:cNvCxnSpPr>
          <p:nvPr/>
        </p:nvCxnSpPr>
        <p:spPr>
          <a:xfrm flipH="1" flipV="1">
            <a:off x="7017251" y="1422402"/>
            <a:ext cx="2897216" cy="1043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Trávicí enzym – Wikipedie">
            <a:extLst>
              <a:ext uri="{FF2B5EF4-FFF2-40B4-BE49-F238E27FC236}">
                <a16:creationId xmlns:a16="http://schemas.microsoft.com/office/drawing/2014/main" id="{0A5536CA-955A-4D1C-A4D5-04C8C252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8" y="3770803"/>
            <a:ext cx="2095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9BDD9F3-8F3F-4DAF-9EDE-BEEEB565A420}"/>
              </a:ext>
            </a:extLst>
          </p:cNvPr>
          <p:cNvCxnSpPr/>
          <p:nvPr/>
        </p:nvCxnSpPr>
        <p:spPr>
          <a:xfrm flipH="1">
            <a:off x="2599267" y="2904067"/>
            <a:ext cx="6095470" cy="881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63</TotalTime>
  <Words>586</Words>
  <Application>Microsoft Office PowerPoint</Application>
  <PresentationFormat>Širokoúhlá obrazovka</PresentationFormat>
  <Paragraphs>86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Roboto</vt:lpstr>
      <vt:lpstr>Tw Cen MT</vt:lpstr>
      <vt:lpstr>Twentieth Century</vt:lpstr>
      <vt:lpstr>Verdana</vt:lpstr>
      <vt:lpstr>Obvod</vt:lpstr>
      <vt:lpstr>Ultrafialové záření</vt:lpstr>
      <vt:lpstr>OBECNĚ O UV ZÁŘENÍ</vt:lpstr>
      <vt:lpstr>objev</vt:lpstr>
      <vt:lpstr>ROZDĚLENÍ</vt:lpstr>
      <vt:lpstr>UVA</vt:lpstr>
      <vt:lpstr>UVB</vt:lpstr>
      <vt:lpstr>UVC</vt:lpstr>
      <vt:lpstr>VUV</vt:lpstr>
      <vt:lpstr>VYUŽITÍ</vt:lpstr>
      <vt:lpstr>Děkujeme za pozornost</vt:lpstr>
      <vt:lpstr>Kdo objevil uv záření?</vt:lpstr>
      <vt:lpstr>Na jaké spektrární oblasti se dělí?</vt:lpstr>
      <vt:lpstr>Jaký typ uv záření může nějak ovlivnit člověka?</vt:lpstr>
      <vt:lpstr>Co znamená zkratka euv?</vt:lpstr>
      <vt:lpstr>Je uv záření pro člověka viditelné?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Ultrafialové záření</dc:title>
  <dc:creator>Nikola Černá</dc:creator>
  <cp:lastModifiedBy>Nikola Černá</cp:lastModifiedBy>
  <cp:revision>3</cp:revision>
  <dcterms:created xsi:type="dcterms:W3CDTF">2021-03-20T11:23:35Z</dcterms:created>
  <dcterms:modified xsi:type="dcterms:W3CDTF">2021-03-28T07:35:19Z</dcterms:modified>
</cp:coreProperties>
</file>